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-72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11F3-427C-4E6B-83A5-0E54B624DA30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E182DB6-4D10-4A4E-9FC4-0BF0C1C3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264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11F3-427C-4E6B-83A5-0E54B624DA30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E182DB6-4D10-4A4E-9FC4-0BF0C1C3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449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11F3-427C-4E6B-83A5-0E54B624DA30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E182DB6-4D10-4A4E-9FC4-0BF0C1C345C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610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11F3-427C-4E6B-83A5-0E54B624DA30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E182DB6-4D10-4A4E-9FC4-0BF0C1C3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4958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11F3-427C-4E6B-83A5-0E54B624DA30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E182DB6-4D10-4A4E-9FC4-0BF0C1C345C5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779655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11F3-427C-4E6B-83A5-0E54B624DA30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E182DB6-4D10-4A4E-9FC4-0BF0C1C3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6517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11F3-427C-4E6B-83A5-0E54B624DA30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82DB6-4D10-4A4E-9FC4-0BF0C1C3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5556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11F3-427C-4E6B-83A5-0E54B624DA30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82DB6-4D10-4A4E-9FC4-0BF0C1C3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699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11F3-427C-4E6B-83A5-0E54B624DA30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82DB6-4D10-4A4E-9FC4-0BF0C1C3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586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11F3-427C-4E6B-83A5-0E54B624DA30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E182DB6-4D10-4A4E-9FC4-0BF0C1C3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62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11F3-427C-4E6B-83A5-0E54B624DA30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E182DB6-4D10-4A4E-9FC4-0BF0C1C3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384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11F3-427C-4E6B-83A5-0E54B624DA30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E182DB6-4D10-4A4E-9FC4-0BF0C1C3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630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11F3-427C-4E6B-83A5-0E54B624DA30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82DB6-4D10-4A4E-9FC4-0BF0C1C3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90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11F3-427C-4E6B-83A5-0E54B624DA30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82DB6-4D10-4A4E-9FC4-0BF0C1C3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352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11F3-427C-4E6B-83A5-0E54B624DA30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82DB6-4D10-4A4E-9FC4-0BF0C1C3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065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11F3-427C-4E6B-83A5-0E54B624DA30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E182DB6-4D10-4A4E-9FC4-0BF0C1C3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935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2A11F3-427C-4E6B-83A5-0E54B624DA30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E182DB6-4D10-4A4E-9FC4-0BF0C1C3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14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dirty="0" smtClean="0"/>
              <a:t>Relationship Between Google Reviews And </a:t>
            </a:r>
            <a:r>
              <a:rPr lang="en-US" b="1" dirty="0" err="1" smtClean="0"/>
              <a:t>Doordash</a:t>
            </a:r>
            <a:r>
              <a:rPr lang="en-US" b="1" dirty="0" smtClean="0"/>
              <a:t> Reviews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Name:</a:t>
            </a:r>
          </a:p>
          <a:p>
            <a:r>
              <a:rPr lang="en-US" dirty="0" smtClean="0"/>
              <a:t>Instructor:</a:t>
            </a:r>
          </a:p>
          <a:p>
            <a:r>
              <a:rPr lang="en-US" dirty="0" smtClean="0"/>
              <a:t>Date: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642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dirty="0" smtClean="0"/>
              <a:t>This study will examine whether there is a relationship between the overall google reviews for the restaurants and reviews from </a:t>
            </a:r>
            <a:r>
              <a:rPr lang="en-US" dirty="0" err="1" smtClean="0"/>
              <a:t>Doordash</a:t>
            </a:r>
            <a:r>
              <a:rPr lang="en-US" dirty="0" smtClean="0"/>
              <a:t>. 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Testing hypotheses will be vital in determining whether google reviewers had same opinion with </a:t>
            </a:r>
            <a:r>
              <a:rPr lang="en-US" dirty="0" err="1" smtClean="0"/>
              <a:t>Doordash</a:t>
            </a:r>
            <a:r>
              <a:rPr lang="en-US" dirty="0" smtClean="0"/>
              <a:t> reviewers.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2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Question and Hypotheses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200000"/>
              </a:lnSpc>
            </a:pPr>
            <a:r>
              <a:rPr lang="en-US" b="1" dirty="0" smtClean="0"/>
              <a:t>Research question: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Is there statistical significant relationship between google reviews and </a:t>
            </a:r>
            <a:r>
              <a:rPr lang="en-US" dirty="0" err="1" smtClean="0"/>
              <a:t>Doordash</a:t>
            </a:r>
            <a:r>
              <a:rPr lang="en-US" dirty="0" smtClean="0"/>
              <a:t> reviews?</a:t>
            </a:r>
          </a:p>
          <a:p>
            <a:pPr>
              <a:lnSpc>
                <a:spcPct val="200000"/>
              </a:lnSpc>
            </a:pPr>
            <a:r>
              <a:rPr lang="en-US" b="1" dirty="0" smtClean="0"/>
              <a:t>Hypotheses: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H</a:t>
            </a:r>
            <a:r>
              <a:rPr lang="en-US" baseline="-25000" dirty="0" smtClean="0"/>
              <a:t>0</a:t>
            </a:r>
            <a:r>
              <a:rPr lang="en-US" dirty="0" smtClean="0"/>
              <a:t>: There is no </a:t>
            </a:r>
            <a:r>
              <a:rPr lang="en-US" dirty="0"/>
              <a:t>statistical significant relationship between google reviews and </a:t>
            </a:r>
            <a:r>
              <a:rPr lang="en-US" dirty="0" err="1"/>
              <a:t>Doordash</a:t>
            </a:r>
            <a:r>
              <a:rPr lang="en-US" dirty="0"/>
              <a:t> </a:t>
            </a:r>
            <a:r>
              <a:rPr lang="en-US" dirty="0" smtClean="0"/>
              <a:t>reviews. 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H</a:t>
            </a:r>
            <a:r>
              <a:rPr lang="en-US" baseline="-25000" dirty="0" smtClean="0"/>
              <a:t>a</a:t>
            </a:r>
            <a:r>
              <a:rPr lang="en-US" dirty="0" smtClean="0"/>
              <a:t>: </a:t>
            </a:r>
            <a:r>
              <a:rPr lang="en-US" dirty="0"/>
              <a:t>There </a:t>
            </a:r>
            <a:r>
              <a:rPr lang="en-US" dirty="0" smtClean="0"/>
              <a:t>is a </a:t>
            </a:r>
            <a:r>
              <a:rPr lang="en-US" dirty="0"/>
              <a:t>statistical significant relationship between google reviews and </a:t>
            </a:r>
            <a:r>
              <a:rPr lang="en-US" dirty="0" err="1"/>
              <a:t>Doordash</a:t>
            </a:r>
            <a:r>
              <a:rPr lang="en-US" dirty="0"/>
              <a:t> reviews. </a:t>
            </a:r>
          </a:p>
        </p:txBody>
      </p:sp>
    </p:spTree>
    <p:extLst>
      <p:ext uri="{BB962C8B-B14F-4D97-AF65-F5344CB8AC3E}">
        <p14:creationId xmlns:p14="http://schemas.microsoft.com/office/powerpoint/2010/main" val="3861719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  <a:spcBef>
                <a:spcPts val="0"/>
              </a:spcBef>
            </a:pPr>
            <a:r>
              <a:rPr lang="en-US" dirty="0" smtClean="0"/>
              <a:t>Two continuous variables were used in this study. </a:t>
            </a:r>
          </a:p>
          <a:p>
            <a:pPr>
              <a:lnSpc>
                <a:spcPct val="200000"/>
              </a:lnSpc>
              <a:spcBef>
                <a:spcPts val="0"/>
              </a:spcBef>
            </a:pPr>
            <a:r>
              <a:rPr lang="en-US" dirty="0" smtClean="0"/>
              <a:t>The google reviews and the </a:t>
            </a:r>
            <a:r>
              <a:rPr lang="en-US" dirty="0" err="1" smtClean="0"/>
              <a:t>Doordash</a:t>
            </a:r>
            <a:r>
              <a:rPr lang="en-US" dirty="0" smtClean="0"/>
              <a:t> reviews were examined to understand the relationship between them. </a:t>
            </a:r>
          </a:p>
          <a:p>
            <a:pPr>
              <a:lnSpc>
                <a:spcPct val="200000"/>
              </a:lnSpc>
              <a:spcBef>
                <a:spcPts val="0"/>
              </a:spcBef>
            </a:pPr>
            <a:endParaRPr lang="en-US" dirty="0" smtClean="0"/>
          </a:p>
          <a:p>
            <a:pPr>
              <a:lnSpc>
                <a:spcPct val="2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358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Statistical Test Used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dirty="0" smtClean="0"/>
              <a:t>Correlation analysis was the most appropriate test statistics in this study. 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The test was suitable since we have two variables that are quantitative and the research aims at examining the relationship </a:t>
            </a:r>
            <a:r>
              <a:rPr lang="en-US" dirty="0"/>
              <a:t>between them (</a:t>
            </a:r>
            <a:r>
              <a:rPr lang="en-US" dirty="0" err="1" smtClean="0"/>
              <a:t>Makowski</a:t>
            </a:r>
            <a:r>
              <a:rPr lang="en-US" dirty="0" smtClean="0"/>
              <a:t> et al., 2020).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3206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400" dirty="0" smtClean="0"/>
              <a:t>Figure shows a scatterplot to visually represent the relationship of the two variables which indicated a rather weak insignificant relationship between the variables. </a:t>
            </a:r>
          </a:p>
          <a:p>
            <a:r>
              <a:rPr lang="en-US" sz="1400" dirty="0" smtClean="0"/>
              <a:t>Figure 1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9212" y="3008243"/>
            <a:ext cx="4585873" cy="2902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93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Continued 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400" dirty="0" smtClean="0"/>
              <a:t>Table 1 shows the results of the correlation analysis. </a:t>
            </a:r>
          </a:p>
          <a:p>
            <a:r>
              <a:rPr lang="en-US" sz="1400" dirty="0" smtClean="0"/>
              <a:t>The results showed that there was a very weak negative relationship between google reviews and </a:t>
            </a:r>
            <a:r>
              <a:rPr lang="en-US" sz="1400" dirty="0" err="1" smtClean="0"/>
              <a:t>Doordash</a:t>
            </a:r>
            <a:r>
              <a:rPr lang="en-US" sz="1400" dirty="0" smtClean="0"/>
              <a:t> reviews since r = -0.06, p </a:t>
            </a:r>
            <a:r>
              <a:rPr lang="en-US" sz="1400" smtClean="0"/>
              <a:t>= 0.58 (Warner, 2020).  </a:t>
            </a:r>
            <a:endParaRPr lang="en-US" sz="1400" dirty="0" smtClean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4381593"/>
              </p:ext>
            </p:extLst>
          </p:nvPr>
        </p:nvGraphicFramePr>
        <p:xfrm>
          <a:off x="2836448" y="3228561"/>
          <a:ext cx="5141360" cy="22048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78736"/>
                <a:gridCol w="1478736"/>
                <a:gridCol w="1091944"/>
                <a:gridCol w="1091944"/>
              </a:tblGrid>
              <a:tr h="240559">
                <a:tc gridSpan="4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Correlations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09810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Google reviews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Doordash reviews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240559">
                <a:tc rowSpan="3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Google reviews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Pearson Correlation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-.055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24611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Sig. (2-tailed)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.579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24055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240559">
                <a:tc rowSpan="3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Doordash</a:t>
                      </a:r>
                      <a:r>
                        <a:rPr lang="en-US" sz="900" dirty="0">
                          <a:effectLst/>
                        </a:rPr>
                        <a:t> reviews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Pearson Correlation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-.055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24611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Sig. (2-tailed)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.579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24055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103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497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dirty="0" smtClean="0"/>
              <a:t>Since the p-value was greater than the significant level of 0.05, we fail to reject the null hypothesis and conclude </a:t>
            </a:r>
            <a:r>
              <a:rPr lang="en-US" dirty="0"/>
              <a:t>that </a:t>
            </a:r>
            <a:r>
              <a:rPr lang="en-US" dirty="0" smtClean="0"/>
              <a:t>there </a:t>
            </a:r>
            <a:r>
              <a:rPr lang="en-US" dirty="0"/>
              <a:t>is no statistical significant relationship between google reviews and </a:t>
            </a:r>
            <a:r>
              <a:rPr lang="en-US" dirty="0" err="1"/>
              <a:t>Doordash</a:t>
            </a:r>
            <a:r>
              <a:rPr lang="en-US" dirty="0"/>
              <a:t> reviews. 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688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dirty="0" err="1"/>
              <a:t>Makowski</a:t>
            </a:r>
            <a:r>
              <a:rPr lang="en-US" dirty="0"/>
              <a:t>, D., Ben-</a:t>
            </a:r>
            <a:r>
              <a:rPr lang="en-US" dirty="0" err="1"/>
              <a:t>Shachar</a:t>
            </a:r>
            <a:r>
              <a:rPr lang="en-US" dirty="0"/>
              <a:t>, M. S., </a:t>
            </a:r>
            <a:r>
              <a:rPr lang="en-US" dirty="0" err="1"/>
              <a:t>Patil</a:t>
            </a:r>
            <a:r>
              <a:rPr lang="en-US" dirty="0"/>
              <a:t>, I., &amp; </a:t>
            </a:r>
            <a:r>
              <a:rPr lang="en-US" dirty="0" err="1"/>
              <a:t>Lüdecke</a:t>
            </a:r>
            <a:r>
              <a:rPr lang="en-US" dirty="0"/>
              <a:t>, D. (2020). Methods </a:t>
            </a:r>
            <a:r>
              <a:rPr lang="en-US" dirty="0" smtClean="0"/>
              <a:t>	and </a:t>
            </a:r>
            <a:r>
              <a:rPr lang="en-US" dirty="0"/>
              <a:t>algorithms for correlation analysis in R. </a:t>
            </a:r>
            <a:r>
              <a:rPr lang="en-US" i="1" dirty="0"/>
              <a:t>Journal of Open Source </a:t>
            </a:r>
            <a:r>
              <a:rPr lang="en-US" i="1" dirty="0" smtClean="0"/>
              <a:t>	Software</a:t>
            </a:r>
            <a:r>
              <a:rPr lang="en-US" dirty="0"/>
              <a:t>, </a:t>
            </a:r>
            <a:r>
              <a:rPr lang="en-US" i="1" dirty="0"/>
              <a:t>5</a:t>
            </a:r>
            <a:r>
              <a:rPr lang="en-US" dirty="0"/>
              <a:t>(51), 2306.</a:t>
            </a:r>
            <a:endParaRPr lang="en-US" dirty="0" smtClean="0"/>
          </a:p>
          <a:p>
            <a:pPr>
              <a:lnSpc>
                <a:spcPct val="200000"/>
              </a:lnSpc>
            </a:pPr>
            <a:r>
              <a:rPr lang="en-US" dirty="0" smtClean="0"/>
              <a:t>Warner</a:t>
            </a:r>
            <a:r>
              <a:rPr lang="en-US" dirty="0"/>
              <a:t>, R. M. (2020). </a:t>
            </a:r>
            <a:r>
              <a:rPr lang="en-US" i="1" dirty="0"/>
              <a:t>Applied Statistics I: Basic Bivariate Techniques</a:t>
            </a:r>
            <a:r>
              <a:rPr lang="en-US" dirty="0"/>
              <a:t>. SAGE </a:t>
            </a:r>
            <a:r>
              <a:rPr lang="en-US" dirty="0" smtClean="0"/>
              <a:t>	Publications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51207725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Yellow Orang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89</TotalTime>
  <Words>345</Words>
  <Application>Microsoft Office PowerPoint</Application>
  <PresentationFormat>Custom</PresentationFormat>
  <Paragraphs>55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Wisp</vt:lpstr>
      <vt:lpstr>Relationship Between Google Reviews And Doordash Reviews</vt:lpstr>
      <vt:lpstr>Introduction</vt:lpstr>
      <vt:lpstr>Research Question and Hypotheses</vt:lpstr>
      <vt:lpstr>Variables</vt:lpstr>
      <vt:lpstr>Statistical Test Used</vt:lpstr>
      <vt:lpstr>Results</vt:lpstr>
      <vt:lpstr>Results Continued …</vt:lpstr>
      <vt:lpstr>Conclusion </vt:lpstr>
      <vt:lpstr>Reference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Relationship Between Restaurant Location And Prices</dc:title>
  <dc:creator>user</dc:creator>
  <cp:lastModifiedBy>Simon</cp:lastModifiedBy>
  <cp:revision>20</cp:revision>
  <dcterms:created xsi:type="dcterms:W3CDTF">2021-07-31T05:30:09Z</dcterms:created>
  <dcterms:modified xsi:type="dcterms:W3CDTF">2021-07-31T07:24:50Z</dcterms:modified>
</cp:coreProperties>
</file>